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58" d="100"/>
          <a:sy n="58" d="100"/>
        </p:scale>
        <p:origin x="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EPA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Effective Parking Application</a:t>
            </a:r>
          </a:p>
        </p:txBody>
      </p:sp>
    </p:spTree>
    <p:extLst>
      <p:ext uri="{BB962C8B-B14F-4D97-AF65-F5344CB8AC3E}">
        <p14:creationId xmlns:p14="http://schemas.microsoft.com/office/powerpoint/2010/main" val="284760419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Parking on RIT campus is a pain. Circling around to find a spot is tiring and often a waste of time.</a:t>
            </a:r>
          </a:p>
          <a:p>
            <a:r>
              <a:rPr lang="en-US" sz="4000" dirty="0"/>
              <a:t>We aim to fix this problem with image recognition software and a phone app</a:t>
            </a:r>
          </a:p>
        </p:txBody>
      </p:sp>
    </p:spTree>
    <p:extLst>
      <p:ext uri="{BB962C8B-B14F-4D97-AF65-F5344CB8AC3E}">
        <p14:creationId xmlns:p14="http://schemas.microsoft.com/office/powerpoint/2010/main" val="31897552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App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189" y="2030415"/>
            <a:ext cx="1817271" cy="32307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058" y="2693359"/>
            <a:ext cx="1821417" cy="32380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7659" y="420930"/>
            <a:ext cx="1827211" cy="32483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3604" y="420930"/>
            <a:ext cx="1973852" cy="35090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0587" y="2171700"/>
            <a:ext cx="1990947" cy="35394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/>
          <a:srcRect b="49480"/>
          <a:stretch/>
        </p:blipFill>
        <p:spPr>
          <a:xfrm>
            <a:off x="5092640" y="4064522"/>
            <a:ext cx="2774507" cy="249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596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Image Recognition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415" y="1799989"/>
            <a:ext cx="5442511" cy="38684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27350"/>
          <a:stretch/>
        </p:blipFill>
        <p:spPr>
          <a:xfrm rot="5400000">
            <a:off x="8298071" y="1005542"/>
            <a:ext cx="3729664" cy="28877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548" y="3333360"/>
            <a:ext cx="4371355" cy="310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1469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Logic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9789"/>
          <a:stretch/>
        </p:blipFill>
        <p:spPr>
          <a:xfrm rot="5400000">
            <a:off x="166384" y="2216092"/>
            <a:ext cx="5271334" cy="36966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7275"/>
          <a:stretch/>
        </p:blipFill>
        <p:spPr>
          <a:xfrm>
            <a:off x="5068254" y="388709"/>
            <a:ext cx="4100475" cy="24874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8491" y="3025832"/>
            <a:ext cx="4499123" cy="339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9879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Experience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3440" y="2935570"/>
            <a:ext cx="4686298" cy="26360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1909" b="13198"/>
          <a:stretch/>
        </p:blipFill>
        <p:spPr>
          <a:xfrm>
            <a:off x="4188823" y="4565467"/>
            <a:ext cx="5564777" cy="20312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3605" y="1265463"/>
            <a:ext cx="5312228" cy="298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9674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Light Colored Cars</a:t>
            </a:r>
          </a:p>
          <a:p>
            <a:r>
              <a:rPr lang="en-US" sz="3200" dirty="0"/>
              <a:t>Shadows</a:t>
            </a:r>
          </a:p>
          <a:p>
            <a:r>
              <a:rPr lang="en-US" sz="3200" dirty="0"/>
              <a:t>Cyclic Logic</a:t>
            </a:r>
          </a:p>
          <a:p>
            <a:r>
              <a:rPr lang="en-US" sz="3200" dirty="0"/>
              <a:t>New Languages</a:t>
            </a:r>
          </a:p>
          <a:p>
            <a:r>
              <a:rPr lang="en-US" sz="3200" dirty="0"/>
              <a:t>New IDE (Android Studio)</a:t>
            </a:r>
          </a:p>
          <a:p>
            <a:r>
              <a:rPr lang="en-US" sz="3200" dirty="0"/>
              <a:t>Middle-of-the-night Brain Power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677303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799"/>
            <a:ext cx="6010102" cy="5133109"/>
          </a:xfrm>
        </p:spPr>
        <p:txBody>
          <a:bodyPr>
            <a:normAutofit/>
          </a:bodyPr>
          <a:lstStyle/>
          <a:p>
            <a:r>
              <a:rPr lang="en-US" sz="11500" dirty="0"/>
              <a:t>But it’s worth it when…</a:t>
            </a:r>
          </a:p>
        </p:txBody>
      </p:sp>
      <p:pic>
        <p:nvPicPr>
          <p:cNvPr id="4" name="Snapchat-93301270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3962" y="168074"/>
            <a:ext cx="3647354" cy="6484186"/>
          </a:xfrm>
        </p:spPr>
      </p:pic>
    </p:spTree>
    <p:extLst>
      <p:ext uri="{BB962C8B-B14F-4D97-AF65-F5344CB8AC3E}">
        <p14:creationId xmlns:p14="http://schemas.microsoft.com/office/powerpoint/2010/main" val="25528186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10000">
        <p15:prstTrans prst="drape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Feel free to play with the cars and the available android phones loaded with the app.</a:t>
            </a:r>
          </a:p>
        </p:txBody>
      </p:sp>
    </p:spTree>
    <p:extLst>
      <p:ext uri="{BB962C8B-B14F-4D97-AF65-F5344CB8AC3E}">
        <p14:creationId xmlns:p14="http://schemas.microsoft.com/office/powerpoint/2010/main" val="6491009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5000">
        <p15:prstTrans prst="drape"/>
      </p:transition>
    </mc:Choice>
    <mc:Fallback>
      <p:transition spd="slow" advClick="0" advTm="5000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50</TotalTime>
  <Words>97</Words>
  <Application>Microsoft Office PowerPoint</Application>
  <PresentationFormat>Widescreen</PresentationFormat>
  <Paragraphs>19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Franklin Gothic Book</vt:lpstr>
      <vt:lpstr>Crop</vt:lpstr>
      <vt:lpstr>EPA</vt:lpstr>
      <vt:lpstr>The Problem</vt:lpstr>
      <vt:lpstr>The App</vt:lpstr>
      <vt:lpstr>The Image Recognition</vt:lpstr>
      <vt:lpstr>The Logic</vt:lpstr>
      <vt:lpstr>The Experience</vt:lpstr>
      <vt:lpstr>Challenges</vt:lpstr>
      <vt:lpstr>But it’s worth it when…</vt:lpstr>
      <vt:lpstr>Try it yourself!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EPA</dc:title>
  <dc:creator>Rachel Baumgarten</dc:creator>
  <cp:lastModifiedBy>Rachel Baumgarten</cp:lastModifiedBy>
  <cp:revision>5</cp:revision>
  <dcterms:created xsi:type="dcterms:W3CDTF">2017-02-12T11:35:40Z</dcterms:created>
  <dcterms:modified xsi:type="dcterms:W3CDTF">2017-02-12T12:26:03Z</dcterms:modified>
</cp:coreProperties>
</file>

<file path=docProps/thumbnail.jpeg>
</file>